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CEEC483-1ED7-4854-9B86-D2637671B8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849BB2AA-47D5-441E-AAD9-18F8443DD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02E199C8-7BF2-4D01-9584-DC77CC92E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3034-1FCA-41B7-9AA9-D98050EB31CF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4672CE26-0F3D-4FE8-B0ED-3D28E4881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0C848B01-377D-4F2D-81D9-BC35F6161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7896-7E40-4A0E-9DE1-B2BEEA75E2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8408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5088FA9-8FE4-4990-8524-1B223FA56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90AE36F2-BE8C-4FE8-8FD8-F6317BFDC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641DE478-7532-44D3-B86A-744520DC0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3034-1FCA-41B7-9AA9-D98050EB31CF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D3FDC57D-BA96-45D2-97C9-1B84F3E10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09CAF7EA-A7A9-46AD-B115-821C83E0C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7896-7E40-4A0E-9DE1-B2BEEA75E2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080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41ADBC05-4956-429E-9938-3773D09FB9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A83D4ECC-190F-4C89-B5D7-5855018EE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1CDC63C9-A200-4642-9A50-DF796E6E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3034-1FCA-41B7-9AA9-D98050EB31CF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F72AAC69-A82F-44C3-A133-1CE0CBD02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7DC6C4C2-3250-44BF-8E59-B57A8E30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7896-7E40-4A0E-9DE1-B2BEEA75E2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119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921D333-8820-4CFE-9B09-51F5EDA9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CEC3E80-9154-4B93-A783-8D1F476D5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75FA3035-4165-460E-B711-F4AC43779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3034-1FCA-41B7-9AA9-D98050EB31CF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146E035E-FB8D-4CA7-8803-8A45C5D5A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6F120E2D-A7EE-4F76-9112-B6FB3DE25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7896-7E40-4A0E-9DE1-B2BEEA75E2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484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3D1792B-53D4-4133-9198-FE131D4D4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F0D76FAF-6FAB-4CCA-B13D-F5B2F9AE0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6DD8657F-8ED8-4D38-BDBB-07182988A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3034-1FCA-41B7-9AA9-D98050EB31CF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19A4CF1-8E51-410E-B318-EA9FE2E9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603DD7F-519A-4687-B356-12E7AF86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7896-7E40-4A0E-9DE1-B2BEEA75E2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200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A716ADD-8680-4370-92AB-78B12AE24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E61795E1-A710-41D5-9D81-7D910259E9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66A047AA-F749-4CE7-A8BE-BC109F97A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353B69B4-6E09-4CE3-8FF8-3DCE7CBD4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3034-1FCA-41B7-9AA9-D98050EB31CF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90033F9E-466C-4FD6-BD56-D25FBECB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75BB0C2B-801E-48CB-957E-D25634B62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7896-7E40-4A0E-9DE1-B2BEEA75E2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77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8896E7C-A133-4097-8472-44857BBA3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0C06877E-CCA2-4C69-BCF5-D7FEC1C6C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133C0328-EAFB-4AC5-B567-46D132B53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D15E6D94-001B-4846-8762-A62C5EF3A6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CFABD289-EA20-4C44-8937-55A3D5841C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5780E432-A360-4450-9A19-0A788B293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3034-1FCA-41B7-9AA9-D98050EB31CF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CD468E9C-D1E1-447D-BB20-4478F7169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D30B208E-B4A1-4AD5-99C8-E7D8CCBF4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7896-7E40-4A0E-9DE1-B2BEEA75E2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137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15E134C-BECF-49EE-9901-2D774749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71FE72F8-2466-4CEC-A0DE-A13B4236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3034-1FCA-41B7-9AA9-D98050EB31CF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5877E6FE-FB0A-4E35-8035-26A74F9E2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BD1714F4-6154-46A2-848A-CB61FAF68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7896-7E40-4A0E-9DE1-B2BEEA75E2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507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5D3D87AE-A996-4A8F-A33B-DA9A9F8A8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3034-1FCA-41B7-9AA9-D98050EB31CF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B724FE17-107D-4CAB-8101-EC5B7AFA9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AB3DD4F-AC26-4F95-8E3A-37B112E65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7896-7E40-4A0E-9DE1-B2BEEA75E2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216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4DA3A3A-C052-42CF-BBB3-04726465E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4390F10-78B7-41B5-9320-65C611839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431110CC-8EC6-41C1-AF4B-5A3EB07C29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92C0113E-933A-4134-A244-2083E3D85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3034-1FCA-41B7-9AA9-D98050EB31CF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AC055A0F-BB6C-4D96-8274-D6B699D49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B1E0ADF8-E634-4989-BE65-C641382BC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7896-7E40-4A0E-9DE1-B2BEEA75E2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6427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52FCE3C-9608-443E-991B-EED620779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7243CA8C-373E-4666-8567-C13318CF9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7F322064-DCEB-48A4-8C11-1A3E241DA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6CD5A23A-085A-4074-9E3D-D5DD0D929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3034-1FCA-41B7-9AA9-D98050EB31CF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3328B3B6-E602-4BD8-BAE5-8224261B7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96DBCF70-4840-466E-835A-534291CA1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7896-7E40-4A0E-9DE1-B2BEEA75E2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6379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3466BF41-728C-4DCF-AA38-AEE27F1C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CF7552ED-2ABE-4217-908E-DF126C68B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DEDC84E-1EFB-4DDE-807D-C6B8BB39B6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73034-1FCA-41B7-9AA9-D98050EB31CF}" type="datetimeFigureOut">
              <a:rPr lang="it-IT" smtClean="0"/>
              <a:t>15/01/2020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DA0DC26-42A0-4408-9360-7318E57444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492D5D59-F9DC-4FC2-88F5-D51A3A375E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77896-7E40-4A0E-9DE1-B2BEEA75E2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7696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BC826F0-2A48-4623-BA4B-968C22AA9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142" y="355601"/>
            <a:ext cx="10457411" cy="1498138"/>
          </a:xfrm>
        </p:spPr>
        <p:txBody>
          <a:bodyPr>
            <a:normAutofit/>
          </a:bodyPr>
          <a:lstStyle/>
          <a:p>
            <a:pPr algn="r"/>
            <a:r>
              <a:rPr lang="it-IT" sz="2800" b="1" dirty="0" smtClean="0"/>
              <a:t>AUTISMO E INSERIMENTO LAVORATIVO</a:t>
            </a:r>
            <a:br>
              <a:rPr lang="it-IT" sz="2800" b="1" dirty="0" smtClean="0"/>
            </a:br>
            <a:r>
              <a:rPr lang="it-IT" sz="2800" b="1" dirty="0" smtClean="0"/>
              <a:t>23 gennaio 2020</a:t>
            </a:r>
            <a:br>
              <a:rPr lang="it-IT" sz="2800" b="1" dirty="0" smtClean="0"/>
            </a:br>
            <a:endParaRPr lang="it-IT" sz="2800" b="1" dirty="0"/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AC36C359-694B-4E31-87F7-B083FA49A0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Organizzazione___________________</a:t>
            </a:r>
          </a:p>
          <a:p>
            <a:r>
              <a:rPr lang="it-IT" sz="2000" dirty="0" smtClean="0"/>
              <a:t>Pubblica/Privata________________________</a:t>
            </a:r>
            <a:endParaRPr lang="it-IT" sz="2000" dirty="0"/>
          </a:p>
        </p:txBody>
      </p:sp>
      <p:pic>
        <p:nvPicPr>
          <p:cNvPr id="8" name="Segnaposto contenuto 7">
            <a:extLst>
              <a:ext uri="{FF2B5EF4-FFF2-40B4-BE49-F238E27FC236}">
                <a16:creationId xmlns="" xmlns:a16="http://schemas.microsoft.com/office/drawing/2014/main" id="{960BD069-BFAB-4DBF-829E-C21A2BCD7F2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18" y="471986"/>
            <a:ext cx="3226240" cy="789579"/>
          </a:xfrm>
        </p:spPr>
      </p:pic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8444E45A-7E67-4A75-9E5B-D84438A02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err="1"/>
              <a:t>Sede</a:t>
            </a:r>
            <a:r>
              <a:rPr lang="it-IT" dirty="0" err="1" smtClean="0"/>
              <a:t>:______________N</a:t>
            </a:r>
            <a:r>
              <a:rPr lang="it-IT" dirty="0" smtClean="0"/>
              <a:t>. </a:t>
            </a:r>
            <a:r>
              <a:rPr lang="it-IT" dirty="0" err="1" smtClean="0"/>
              <a:t>dip</a:t>
            </a:r>
            <a:r>
              <a:rPr lang="it-IT" dirty="0" smtClean="0"/>
              <a:t>/</a:t>
            </a:r>
            <a:r>
              <a:rPr lang="it-IT" dirty="0" err="1" smtClean="0"/>
              <a:t>coll</a:t>
            </a:r>
            <a:r>
              <a:rPr lang="it-IT" dirty="0" smtClean="0"/>
              <a:t>_____</a:t>
            </a:r>
            <a:endParaRPr lang="it-IT" dirty="0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="" xmlns:a16="http://schemas.microsoft.com/office/drawing/2014/main" id="{895EFEE6-E150-47D1-82AF-7A27FBA816CE}"/>
              </a:ext>
            </a:extLst>
          </p:cNvPr>
          <p:cNvSpPr/>
          <p:nvPr/>
        </p:nvSpPr>
        <p:spPr>
          <a:xfrm>
            <a:off x="726976" y="2740854"/>
            <a:ext cx="4815694" cy="158159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Attività principali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……………………………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……………………………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……………………………</a:t>
            </a: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="" xmlns:a16="http://schemas.microsoft.com/office/drawing/2014/main" id="{7E33D6C9-496F-4AB6-92B8-6B91AA71F2DA}"/>
              </a:ext>
            </a:extLst>
          </p:cNvPr>
          <p:cNvSpPr/>
          <p:nvPr/>
        </p:nvSpPr>
        <p:spPr>
          <a:xfrm>
            <a:off x="6096000" y="2771335"/>
            <a:ext cx="4815694" cy="158159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Target principali (tipologia e età)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……………………………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……………………………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……………………………</a:t>
            </a: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="" xmlns:a16="http://schemas.microsoft.com/office/drawing/2014/main" id="{ED8574D9-02EC-46C4-8366-AC2420782522}"/>
              </a:ext>
            </a:extLst>
          </p:cNvPr>
          <p:cNvSpPr/>
          <p:nvPr/>
        </p:nvSpPr>
        <p:spPr>
          <a:xfrm>
            <a:off x="1118479" y="4911284"/>
            <a:ext cx="9758192" cy="158159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>
              <a:solidFill>
                <a:schemeClr val="tx1"/>
              </a:solidFill>
            </a:endParaRPr>
          </a:p>
          <a:p>
            <a:pPr algn="ctr"/>
            <a:r>
              <a:rPr lang="it-IT" b="1">
                <a:solidFill>
                  <a:schemeClr val="tx1"/>
                </a:solidFill>
              </a:rPr>
              <a:t>Progetti</a:t>
            </a:r>
            <a:r>
              <a:rPr lang="it-IT" b="1" dirty="0">
                <a:solidFill>
                  <a:schemeClr val="tx1"/>
                </a:solidFill>
              </a:rPr>
              <a:t>/Obiettivi per il futuro</a:t>
            </a: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……………………………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……………………………</a:t>
            </a: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 dirty="0">
              <a:solidFill>
                <a:schemeClr val="tx1"/>
              </a:solidFill>
            </a:endParaRPr>
          </a:p>
          <a:p>
            <a:pPr algn="ctr"/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3855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35</Words>
  <Application>Microsoft Office PowerPoint</Application>
  <PresentationFormat>Personalizzato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AUTISMO E INSERIMENTO LAVORATIVO 23 gennaio 2020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INCONTRO 24 GENNAIO 2020</dc:title>
  <dc:creator>Giovi</dc:creator>
  <cp:lastModifiedBy>Sara SS. Spanu</cp:lastModifiedBy>
  <cp:revision>7</cp:revision>
  <dcterms:created xsi:type="dcterms:W3CDTF">2020-01-14T09:54:48Z</dcterms:created>
  <dcterms:modified xsi:type="dcterms:W3CDTF">2020-01-15T11:55:16Z</dcterms:modified>
</cp:coreProperties>
</file>